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287000" cy="10287000"/>
  <p:notesSz cx="6858000" cy="9144000"/>
  <p:embeddedFontLst>
    <p:embeddedFont>
      <p:font typeface="Garet" charset="1" panose="0000000000000000000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https://x.com/Laurenzo_ECC" TargetMode="External" Type="http://schemas.openxmlformats.org/officeDocument/2006/relationships/hyperlink"/><Relationship Id="rId19" Target="https://www.instagram.com/laurenzoecc/" TargetMode="External" Type="http://schemas.openxmlformats.org/officeDocument/2006/relationships/hyperlink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469294" y="-102870"/>
            <a:ext cx="4546508" cy="10705294"/>
            <a:chOff x="0" y="0"/>
            <a:chExt cx="1658578" cy="390532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658578" cy="3905320"/>
            </a:xfrm>
            <a:custGeom>
              <a:avLst/>
              <a:gdLst/>
              <a:ahLst/>
              <a:cxnLst/>
              <a:rect r="r" b="b" t="t" l="l"/>
              <a:pathLst>
                <a:path h="3905320" w="1658578">
                  <a:moveTo>
                    <a:pt x="0" y="0"/>
                  </a:moveTo>
                  <a:lnTo>
                    <a:pt x="1658578" y="0"/>
                  </a:lnTo>
                  <a:lnTo>
                    <a:pt x="1658578" y="3905320"/>
                  </a:lnTo>
                  <a:lnTo>
                    <a:pt x="0" y="3905320"/>
                  </a:lnTo>
                  <a:close/>
                </a:path>
              </a:pathLst>
            </a:custGeom>
            <a:solidFill>
              <a:srgbClr val="FFC50D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484545" y="1672867"/>
            <a:ext cx="7317910" cy="6941267"/>
            <a:chOff x="0" y="0"/>
            <a:chExt cx="2017741" cy="191389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017741" cy="1913890"/>
            </a:xfrm>
            <a:custGeom>
              <a:avLst/>
              <a:gdLst/>
              <a:ahLst/>
              <a:cxnLst/>
              <a:rect r="r" b="b" t="t" l="l"/>
              <a:pathLst>
                <a:path h="1913890" w="2017741">
                  <a:moveTo>
                    <a:pt x="1893281" y="1913890"/>
                  </a:moveTo>
                  <a:lnTo>
                    <a:pt x="124460" y="1913890"/>
                  </a:lnTo>
                  <a:cubicBezTo>
                    <a:pt x="55880" y="1913890"/>
                    <a:pt x="0" y="1858010"/>
                    <a:pt x="0" y="178943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893281" y="0"/>
                  </a:lnTo>
                  <a:cubicBezTo>
                    <a:pt x="1961861" y="0"/>
                    <a:pt x="2017741" y="55880"/>
                    <a:pt x="2017741" y="124460"/>
                  </a:cubicBezTo>
                  <a:lnTo>
                    <a:pt x="2017741" y="1789430"/>
                  </a:lnTo>
                  <a:cubicBezTo>
                    <a:pt x="2017741" y="1858010"/>
                    <a:pt x="1961861" y="1913890"/>
                    <a:pt x="1893281" y="1913890"/>
                  </a:cubicBezTo>
                  <a:close/>
                </a:path>
              </a:pathLst>
            </a:custGeom>
            <a:solidFill>
              <a:srgbClr val="1B1616"/>
            </a:solidFill>
          </p:spPr>
        </p:sp>
      </p:grpSp>
      <p:sp>
        <p:nvSpPr>
          <p:cNvPr name="Freeform 6" id="6"/>
          <p:cNvSpPr/>
          <p:nvPr/>
        </p:nvSpPr>
        <p:spPr>
          <a:xfrm flipH="false" flipV="false" rot="0">
            <a:off x="2202270" y="7200375"/>
            <a:ext cx="544332" cy="544332"/>
          </a:xfrm>
          <a:custGeom>
            <a:avLst/>
            <a:gdLst/>
            <a:ahLst/>
            <a:cxnLst/>
            <a:rect r="r" b="b" t="t" l="l"/>
            <a:pathLst>
              <a:path h="544332" w="544332">
                <a:moveTo>
                  <a:pt x="0" y="0"/>
                </a:moveTo>
                <a:lnTo>
                  <a:pt x="544332" y="0"/>
                </a:lnTo>
                <a:lnTo>
                  <a:pt x="544332" y="544332"/>
                </a:lnTo>
                <a:lnTo>
                  <a:pt x="0" y="54433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7" id="7"/>
          <p:cNvSpPr/>
          <p:nvPr/>
        </p:nvSpPr>
        <p:spPr>
          <a:xfrm rot="0">
            <a:off x="2120267" y="4441153"/>
            <a:ext cx="5321270" cy="0"/>
          </a:xfrm>
          <a:prstGeom prst="line">
            <a:avLst/>
          </a:prstGeom>
          <a:ln cap="flat" w="190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0">
            <a:off x="2120267" y="5586558"/>
            <a:ext cx="5321270" cy="0"/>
          </a:xfrm>
          <a:prstGeom prst="line">
            <a:avLst/>
          </a:prstGeom>
          <a:ln cap="flat" w="190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 rot="0">
            <a:off x="2120267" y="6865128"/>
            <a:ext cx="5321270" cy="0"/>
          </a:xfrm>
          <a:prstGeom prst="line">
            <a:avLst/>
          </a:prstGeom>
          <a:ln cap="flat" w="190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rot="0">
            <a:off x="2120267" y="7993887"/>
            <a:ext cx="5321270" cy="0"/>
          </a:xfrm>
          <a:prstGeom prst="line">
            <a:avLst/>
          </a:prstGeom>
          <a:ln cap="flat" w="190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1" id="11"/>
          <p:cNvSpPr/>
          <p:nvPr/>
        </p:nvSpPr>
        <p:spPr>
          <a:xfrm flipH="true" flipV="false" rot="0">
            <a:off x="6850971" y="6845431"/>
            <a:ext cx="2757259" cy="2536678"/>
          </a:xfrm>
          <a:custGeom>
            <a:avLst/>
            <a:gdLst/>
            <a:ahLst/>
            <a:cxnLst/>
            <a:rect r="r" b="b" t="t" l="l"/>
            <a:pathLst>
              <a:path h="2536678" w="2757259">
                <a:moveTo>
                  <a:pt x="2757258" y="0"/>
                </a:moveTo>
                <a:lnTo>
                  <a:pt x="0" y="0"/>
                </a:lnTo>
                <a:lnTo>
                  <a:pt x="0" y="2536678"/>
                </a:lnTo>
                <a:lnTo>
                  <a:pt x="2757258" y="2536678"/>
                </a:lnTo>
                <a:lnTo>
                  <a:pt x="2757258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-177508" y="5116945"/>
            <a:ext cx="1014142" cy="2523883"/>
          </a:xfrm>
          <a:custGeom>
            <a:avLst/>
            <a:gdLst/>
            <a:ahLst/>
            <a:cxnLst/>
            <a:rect r="r" b="b" t="t" l="l"/>
            <a:pathLst>
              <a:path h="2523883" w="1014142">
                <a:moveTo>
                  <a:pt x="0" y="0"/>
                </a:moveTo>
                <a:lnTo>
                  <a:pt x="1014142" y="0"/>
                </a:lnTo>
                <a:lnTo>
                  <a:pt x="1014142" y="2523882"/>
                </a:lnTo>
                <a:lnTo>
                  <a:pt x="0" y="25238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9697938" y="-1039338"/>
            <a:ext cx="1014142" cy="2523883"/>
          </a:xfrm>
          <a:custGeom>
            <a:avLst/>
            <a:gdLst/>
            <a:ahLst/>
            <a:cxnLst/>
            <a:rect r="r" b="b" t="t" l="l"/>
            <a:pathLst>
              <a:path h="2523883" w="1014142">
                <a:moveTo>
                  <a:pt x="0" y="0"/>
                </a:moveTo>
                <a:lnTo>
                  <a:pt x="1014142" y="0"/>
                </a:lnTo>
                <a:lnTo>
                  <a:pt x="1014142" y="2523883"/>
                </a:lnTo>
                <a:lnTo>
                  <a:pt x="0" y="252388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8504379" y="-1039338"/>
            <a:ext cx="1014142" cy="2523883"/>
          </a:xfrm>
          <a:custGeom>
            <a:avLst/>
            <a:gdLst/>
            <a:ahLst/>
            <a:cxnLst/>
            <a:rect r="r" b="b" t="t" l="l"/>
            <a:pathLst>
              <a:path h="2523883" w="1014142">
                <a:moveTo>
                  <a:pt x="0" y="0"/>
                </a:moveTo>
                <a:lnTo>
                  <a:pt x="1014142" y="0"/>
                </a:lnTo>
                <a:lnTo>
                  <a:pt x="1014142" y="2523883"/>
                </a:lnTo>
                <a:lnTo>
                  <a:pt x="0" y="252388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2120267" y="3345231"/>
            <a:ext cx="884156" cy="886372"/>
          </a:xfrm>
          <a:custGeom>
            <a:avLst/>
            <a:gdLst/>
            <a:ahLst/>
            <a:cxnLst/>
            <a:rect r="r" b="b" t="t" l="l"/>
            <a:pathLst>
              <a:path h="886372" w="884156">
                <a:moveTo>
                  <a:pt x="0" y="0"/>
                </a:moveTo>
                <a:lnTo>
                  <a:pt x="884156" y="0"/>
                </a:lnTo>
                <a:lnTo>
                  <a:pt x="884156" y="886372"/>
                </a:lnTo>
                <a:lnTo>
                  <a:pt x="0" y="886372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6" id="16"/>
          <p:cNvGrpSpPr/>
          <p:nvPr/>
        </p:nvGrpSpPr>
        <p:grpSpPr>
          <a:xfrm rot="0">
            <a:off x="2171549" y="5815158"/>
            <a:ext cx="886372" cy="886372"/>
            <a:chOff x="0" y="0"/>
            <a:chExt cx="812800" cy="8128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50F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23"/>
                </a:lnSpc>
              </a:pPr>
            </a:p>
          </p:txBody>
        </p:sp>
      </p:grpSp>
      <p:sp>
        <p:nvSpPr>
          <p:cNvPr name="Freeform 19" id="19"/>
          <p:cNvSpPr/>
          <p:nvPr/>
        </p:nvSpPr>
        <p:spPr>
          <a:xfrm flipH="false" flipV="false" rot="0">
            <a:off x="2337016" y="5958033"/>
            <a:ext cx="555437" cy="555437"/>
          </a:xfrm>
          <a:custGeom>
            <a:avLst/>
            <a:gdLst/>
            <a:ahLst/>
            <a:cxnLst/>
            <a:rect r="r" b="b" t="t" l="l"/>
            <a:pathLst>
              <a:path h="555437" w="555437">
                <a:moveTo>
                  <a:pt x="0" y="0"/>
                </a:moveTo>
                <a:lnTo>
                  <a:pt x="555437" y="0"/>
                </a:lnTo>
                <a:lnTo>
                  <a:pt x="555437" y="555437"/>
                </a:lnTo>
                <a:lnTo>
                  <a:pt x="0" y="555437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0" id="20"/>
          <p:cNvGrpSpPr/>
          <p:nvPr/>
        </p:nvGrpSpPr>
        <p:grpSpPr>
          <a:xfrm rot="0">
            <a:off x="2171549" y="4630547"/>
            <a:ext cx="785667" cy="785667"/>
            <a:chOff x="0" y="0"/>
            <a:chExt cx="812800" cy="8128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913"/>
                </a:lnSpc>
              </a:pPr>
            </a:p>
          </p:txBody>
        </p:sp>
      </p:grpSp>
      <p:sp>
        <p:nvSpPr>
          <p:cNvPr name="Freeform 23" id="23"/>
          <p:cNvSpPr/>
          <p:nvPr/>
        </p:nvSpPr>
        <p:spPr>
          <a:xfrm flipH="false" flipV="false" rot="0">
            <a:off x="2120267" y="4579265"/>
            <a:ext cx="888230" cy="888230"/>
          </a:xfrm>
          <a:custGeom>
            <a:avLst/>
            <a:gdLst/>
            <a:ahLst/>
            <a:cxnLst/>
            <a:rect r="r" b="b" t="t" l="l"/>
            <a:pathLst>
              <a:path h="888230" w="888230">
                <a:moveTo>
                  <a:pt x="0" y="0"/>
                </a:moveTo>
                <a:lnTo>
                  <a:pt x="888230" y="0"/>
                </a:lnTo>
                <a:lnTo>
                  <a:pt x="888230" y="888231"/>
                </a:lnTo>
                <a:lnTo>
                  <a:pt x="0" y="888231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4" id="24"/>
          <p:cNvSpPr txBox="true"/>
          <p:nvPr/>
        </p:nvSpPr>
        <p:spPr>
          <a:xfrm rot="0">
            <a:off x="1803960" y="2019918"/>
            <a:ext cx="6700420" cy="1053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621"/>
              </a:lnSpc>
              <a:spcBef>
                <a:spcPct val="0"/>
              </a:spcBef>
            </a:pPr>
            <a:r>
              <a:rPr lang="en-US" sz="6158">
                <a:solidFill>
                  <a:srgbClr val="FFFFFF"/>
                </a:solidFill>
                <a:latin typeface="Garet"/>
                <a:ea typeface="Garet"/>
                <a:cs typeface="Garet"/>
                <a:sym typeface="Garet"/>
              </a:rPr>
              <a:t>Our social Media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3188455" y="3415324"/>
            <a:ext cx="3480040" cy="7186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13"/>
              </a:lnSpc>
            </a:pPr>
            <a:r>
              <a:rPr lang="en-US" sz="2080" u="sng">
                <a:solidFill>
                  <a:srgbClr val="38B6FF"/>
                </a:solidFill>
                <a:latin typeface="Garet"/>
                <a:ea typeface="Garet"/>
                <a:cs typeface="Garet"/>
                <a:sym typeface="Garet"/>
                <a:hlinkClick r:id="rId18" tooltip="https://x.com/Laurenzo_ECC"/>
              </a:rPr>
              <a:t>@laurenzo_ecc</a:t>
            </a:r>
          </a:p>
          <a:p>
            <a:pPr algn="l">
              <a:lnSpc>
                <a:spcPts val="2913"/>
              </a:lnSpc>
              <a:spcBef>
                <a:spcPct val="0"/>
              </a:spcBef>
            </a:pPr>
          </a:p>
        </p:txBody>
      </p:sp>
      <p:sp>
        <p:nvSpPr>
          <p:cNvPr name="TextBox 26" id="26"/>
          <p:cNvSpPr txBox="true"/>
          <p:nvPr/>
        </p:nvSpPr>
        <p:spPr>
          <a:xfrm rot="0">
            <a:off x="3188455" y="7266992"/>
            <a:ext cx="3662515" cy="7321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13"/>
              </a:lnSpc>
              <a:spcBef>
                <a:spcPct val="0"/>
              </a:spcBef>
            </a:pPr>
            <a:r>
              <a:rPr lang="en-US" sz="2080">
                <a:solidFill>
                  <a:srgbClr val="FFFFFF"/>
                </a:solidFill>
                <a:latin typeface="Garet"/>
                <a:ea typeface="Garet"/>
                <a:cs typeface="Garet"/>
                <a:sym typeface="Garet"/>
              </a:rPr>
              <a:t>205 N. Delmar St, Houston, tx 77011 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3188455" y="6015413"/>
            <a:ext cx="3812951" cy="3567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13"/>
              </a:lnSpc>
              <a:spcBef>
                <a:spcPct val="0"/>
              </a:spcBef>
            </a:pPr>
            <a:r>
              <a:rPr lang="en-US" sz="2080" u="sng">
                <a:solidFill>
                  <a:srgbClr val="38B6FF"/>
                </a:solidFill>
                <a:latin typeface="Garet"/>
                <a:ea typeface="Garet"/>
                <a:cs typeface="Garet"/>
                <a:sym typeface="Garet"/>
                <a:hlinkClick r:id="rId19" tooltip="https://www.instagram.com/laurenzoecc/"/>
              </a:rPr>
              <a:t>@laurenzoecc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3188455" y="4814939"/>
            <a:ext cx="3480040" cy="3634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13"/>
              </a:lnSpc>
              <a:spcBef>
                <a:spcPct val="0"/>
              </a:spcBef>
            </a:pPr>
            <a:r>
              <a:rPr lang="en-US" sz="2080">
                <a:solidFill>
                  <a:srgbClr val="FFFFFF"/>
                </a:solidFill>
                <a:latin typeface="Garet"/>
                <a:ea typeface="Garet"/>
                <a:cs typeface="Garet"/>
                <a:sym typeface="Garet"/>
              </a:rPr>
              <a:t>713-494-5037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DAGgZnMSKWc</dc:identifier>
  <dcterms:modified xsi:type="dcterms:W3CDTF">2011-08-01T06:04:30Z</dcterms:modified>
  <cp:revision>1</cp:revision>
  <dc:title>Yellow Clean Contact Us Instagram Post</dc:title>
</cp:coreProperties>
</file>